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63" r:id="rId2"/>
    <p:sldId id="292" r:id="rId3"/>
    <p:sldId id="293" r:id="rId4"/>
    <p:sldId id="317" r:id="rId5"/>
    <p:sldId id="297" r:id="rId6"/>
    <p:sldId id="299" r:id="rId7"/>
    <p:sldId id="301" r:id="rId8"/>
    <p:sldId id="312" r:id="rId9"/>
    <p:sldId id="302" r:id="rId10"/>
    <p:sldId id="303" r:id="rId11"/>
    <p:sldId id="315" r:id="rId12"/>
    <p:sldId id="310" r:id="rId13"/>
    <p:sldId id="306" r:id="rId14"/>
    <p:sldId id="308" r:id="rId15"/>
    <p:sldId id="311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3154" autoAdjust="0"/>
  </p:normalViewPr>
  <p:slideViewPr>
    <p:cSldViewPr showGuides="1">
      <p:cViewPr varScale="1">
        <p:scale>
          <a:sx n="35" d="100"/>
          <a:sy n="35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A1344-8F85-4B98-B87F-A30532AF79B2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E4E93-C0C3-4DC4-9FE3-353DD4B9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F61808-D810-46DB-98A1-BD579BDCEBC4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90;&#1082;&#1088;&#1099;&#1090;&#1099;&#1081;%20&#1082;&#1083;&#1072;&#1089;&#1089;&#1085;&#1099;&#1081;%20&#1095;&#1072;&#1089;%20&#1086;%20&#1076;&#1088;&#1091;&#1078;&#1073;&#1077;\&#1055;&#1083;&#1103;&#1094;&#1082;&#1086;&#1074;&#1089;&#1082;&#1080;&#1081;-&#1052;-&#1057;&#1072;&#1074;&#1077;&#1083;&#1100;&#1077;&#1074;-&#1041;-&#1053;&#1072;&#1089;&#1090;&#1086;&#1103;&#1097;&#1080;&#1081;-&#1076;&#1088;&#1091;&#1075;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90;&#1082;&#1088;&#1099;&#1090;&#1099;&#1081;%20&#1082;&#1083;&#1072;&#1089;&#1089;&#1085;&#1099;&#1081;%20&#1095;&#1072;&#1089;%20&#1086;%20&#1076;&#1088;&#1091;&#1078;&#1073;&#1077;\kogda_moi_druzja_so_mnoj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ome\Мои документы\Мои рисунки\фоны\0a6030e0a7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000240"/>
            <a:ext cx="5572164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t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Х</a:t>
            </a:r>
            <a:r>
              <a:rPr lang="ba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әерле иртә!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Пляцковский-М-Савельев-Б-Настоящий-друг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14364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104874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Менә мин нинди үстем,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Син дә шактый үскәнсең,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Менә минем күзләрем,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Менә синең күзләрең,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Менә минем сул кулым,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Менә минем уң кулым,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Уң кулларны бирешик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Булырсың минем дустым</a:t>
            </a: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2590800" y="281940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 flipV="1">
            <a:off x="2514600" y="2971800"/>
            <a:ext cx="2438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345757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6477000" cy="1447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41097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Чын</a:t>
            </a:r>
            <a:r>
              <a:rPr lang="ru-RU" sz="3600" b="1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дус</a:t>
            </a:r>
            <a:r>
              <a:rPr lang="ru-RU" sz="3600" b="1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3929058" y="1428736"/>
            <a:ext cx="2743200" cy="466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ышанычлы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71800" y="3500438"/>
            <a:ext cx="3171836" cy="461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тыйнак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ярдәмчел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4929190" y="5072074"/>
            <a:ext cx="3929090" cy="4143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Дөресен сөйләүче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алдакчы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685800" y="502920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мактанчык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саран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714348" y="6000768"/>
            <a:ext cx="1981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тугры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6357950" y="5929330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ялкау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2743200" y="1905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2362200" y="3048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1752600" y="3810000"/>
            <a:ext cx="304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1" name="WordArt 20"/>
          <p:cNvSpPr>
            <a:spLocks noChangeArrowheads="1" noChangeShapeType="1" noTextEdit="1"/>
          </p:cNvSpPr>
          <p:nvPr/>
        </p:nvSpPr>
        <p:spPr bwMode="auto">
          <a:xfrm>
            <a:off x="3036083" y="5929330"/>
            <a:ext cx="3071834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  <p:bldP spid="4120" grpId="0" animBg="1"/>
      <p:bldP spid="4111" grpId="0" animBg="1"/>
      <p:bldP spid="4113" grpId="0" animBg="1"/>
      <p:bldP spid="4114" grpId="0" animBg="1"/>
      <p:bldP spid="4116" grpId="0" animBg="1"/>
      <p:bldP spid="4117" grpId="0" animBg="1"/>
      <p:bldP spid="4118" grpId="0" animBg="1"/>
      <p:bldP spid="4121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5780" name="Picture 2" descr="536838slonce2k50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15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7724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sz="4800" dirty="0" smtClean="0">
                <a:solidFill>
                  <a:schemeClr val="bg1"/>
                </a:solidFill>
              </a:rPr>
              <a:t>Дуссыз кеше тамырсыз агач кебек.</a:t>
            </a:r>
            <a:r>
              <a:rPr lang="tt-RU" sz="4800" dirty="0" smtClean="0">
                <a:solidFill>
                  <a:srgbClr val="C00000"/>
                </a:solidFill>
              </a:rPr>
              <a:t/>
            </a:r>
            <a:br>
              <a:rPr lang="tt-RU" sz="4800" dirty="0" smtClean="0">
                <a:solidFill>
                  <a:srgbClr val="C00000"/>
                </a:solidFill>
              </a:rPr>
            </a:br>
            <a:r>
              <a:rPr lang="tt-RU" dirty="0" smtClean="0">
                <a:solidFill>
                  <a:srgbClr val="C00000"/>
                </a:solidFill>
              </a:rPr>
              <a:t/>
            </a:r>
            <a:br>
              <a:rPr lang="tt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429000"/>
            <a:ext cx="7772400" cy="2819400"/>
          </a:xfrm>
        </p:spPr>
        <p:txBody>
          <a:bodyPr>
            <a:normAutofit/>
          </a:bodyPr>
          <a:lstStyle/>
          <a:p>
            <a:pPr algn="ctr"/>
            <a:endParaRPr lang="ru-RU" sz="2800" i="1" dirty="0" smtClean="0">
              <a:solidFill>
                <a:schemeClr val="accent3"/>
              </a:solidFill>
            </a:endParaRPr>
          </a:p>
          <a:p>
            <a:r>
              <a:rPr lang="tt-RU" sz="2800" dirty="0" smtClean="0">
                <a:solidFill>
                  <a:srgbClr val="C00000"/>
                </a:solidFill>
              </a:rPr>
              <a:t> </a:t>
            </a:r>
            <a:r>
              <a:rPr lang="tt-RU" sz="2800" i="1" dirty="0" smtClean="0">
                <a:solidFill>
                  <a:srgbClr val="002060"/>
                </a:solidFill>
              </a:rPr>
              <a:t>Татар халык мәкале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йгуль\Desktop\ВСЕ\РАБОЧИЙ СТОЛ\АЙ\ЛУНА\derevo-colo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7272" y="2132856"/>
            <a:ext cx="532124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err="1" smtClean="0">
                <a:solidFill>
                  <a:srgbClr val="0070C0"/>
                </a:solidFill>
              </a:rPr>
              <a:t>Уңыш агачы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4536504" cy="3885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Елена\Downloads\дер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184860"/>
            <a:ext cx="3888432" cy="448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919172"/>
            <a:ext cx="8153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t-RU" sz="3200" b="1" dirty="0" smtClean="0">
                <a:solidFill>
                  <a:srgbClr val="C00000"/>
                </a:solidFill>
              </a:rPr>
              <a:t>ӨЙ  ЭШЕ</a:t>
            </a:r>
          </a:p>
          <a:p>
            <a:pPr algn="ctr"/>
            <a:endParaRPr lang="tt-RU" sz="3200" dirty="0" smtClean="0">
              <a:solidFill>
                <a:srgbClr val="C00000"/>
              </a:solidFill>
            </a:endParaRPr>
          </a:p>
          <a:p>
            <a:r>
              <a:rPr lang="tt-RU" sz="3200" dirty="0" smtClean="0">
                <a:solidFill>
                  <a:srgbClr val="0070C0"/>
                </a:solidFill>
              </a:rPr>
              <a:t>1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272 -нче күнегү, 118-нче бит – бирем буенча; </a:t>
            </a:r>
          </a:p>
          <a:p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2)Дуслык турында, алмашлыклары булган, 5 мәкал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язып килергә;</a:t>
            </a:r>
          </a:p>
          <a:p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3 ) Иҗади эш.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«Минем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дусым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темасына,алмаш</a:t>
            </a:r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лыкларның ясалыш ягыннан төрләрен кулланып, 4 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өмлә язарга</a:t>
            </a:r>
            <a:r>
              <a:rPr lang="ba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0a27b4b5bfe51f1b265e6daf6a8b27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323528"/>
            <a:ext cx="5719030" cy="5688632"/>
          </a:xfrm>
        </p:spPr>
        <p:txBody>
          <a:bodyPr>
            <a:normAutofit/>
          </a:bodyPr>
          <a:lstStyle/>
          <a:p>
            <a:r>
              <a:rPr lang="tt-RU" sz="5400" b="1" i="1" dirty="0" smtClean="0"/>
              <a:t>   ИГЪТИБАРЫГЫЗ ӨЧЕН РӘХМӘТ!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ма\Мои документы\Мои рисунки\картинки школы\1sentabr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58082" y="6429396"/>
            <a:ext cx="17859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kogda_moi_druzja_so_mno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072206"/>
            <a:ext cx="571504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2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ru-RU" sz="5400" b="1" dirty="0" err="1" smtClean="0">
                <a:solidFill>
                  <a:srgbClr val="DC2300"/>
                </a:solidFill>
              </a:rPr>
              <a:t>Исемне,сыйфатны</a:t>
            </a:r>
            <a:r>
              <a:rPr lang="ru-RU" sz="5400" b="1" dirty="0" smtClean="0">
                <a:solidFill>
                  <a:srgbClr val="DC2300"/>
                </a:solidFill>
              </a:rPr>
              <a:t>,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ru-RU" sz="5400" b="1" dirty="0" smtClean="0">
                <a:solidFill>
                  <a:srgbClr val="DC2300"/>
                </a:solidFill>
              </a:rPr>
              <a:t>сан </a:t>
            </a:r>
            <a:r>
              <a:rPr lang="ru-RU" sz="5400" b="1" dirty="0" err="1" smtClean="0">
                <a:solidFill>
                  <a:srgbClr val="DC2300"/>
                </a:solidFill>
              </a:rPr>
              <a:t>һәм рәвешне алмаштырып</a:t>
            </a:r>
            <a:r>
              <a:rPr lang="ru-RU" sz="5400" b="1" dirty="0" smtClean="0">
                <a:solidFill>
                  <a:srgbClr val="DC2300"/>
                </a:solidFill>
              </a:rPr>
              <a:t> </a:t>
            </a:r>
            <a:r>
              <a:rPr lang="ru-RU" sz="5400" b="1" dirty="0" err="1" smtClean="0">
                <a:solidFill>
                  <a:srgbClr val="DC2300"/>
                </a:solidFill>
              </a:rPr>
              <a:t>килә торган</a:t>
            </a:r>
            <a:r>
              <a:rPr lang="ru-RU" sz="5400" b="1" dirty="0" smtClean="0">
                <a:solidFill>
                  <a:srgbClr val="DC2300"/>
                </a:solidFill>
              </a:rPr>
              <a:t> </a:t>
            </a:r>
            <a:r>
              <a:rPr lang="ru-RU" sz="5400" b="1" dirty="0" err="1" smtClean="0">
                <a:solidFill>
                  <a:srgbClr val="DC2300"/>
                </a:solidFill>
              </a:rPr>
              <a:t>мөстәкыйль сүз төркеме алмашлык</a:t>
            </a:r>
            <a:r>
              <a:rPr lang="ru-RU" sz="5400" b="1" dirty="0" smtClean="0">
                <a:solidFill>
                  <a:srgbClr val="DC2300"/>
                </a:solidFill>
              </a:rPr>
              <a:t> </a:t>
            </a:r>
            <a:r>
              <a:rPr lang="ru-RU" sz="5400" b="1" dirty="0" err="1" smtClean="0">
                <a:solidFill>
                  <a:srgbClr val="DC2300"/>
                </a:solidFill>
              </a:rPr>
              <a:t>дип</a:t>
            </a:r>
            <a:r>
              <a:rPr lang="ru-RU" sz="5400" b="1" dirty="0" smtClean="0">
                <a:solidFill>
                  <a:srgbClr val="DC2300"/>
                </a:solidFill>
              </a:rPr>
              <a:t> </a:t>
            </a:r>
            <a:r>
              <a:rPr lang="ru-RU" sz="5400" b="1" dirty="0" err="1" smtClean="0">
                <a:solidFill>
                  <a:srgbClr val="DC2300"/>
                </a:solidFill>
              </a:rPr>
              <a:t>атала</a:t>
            </a:r>
            <a:r>
              <a:rPr lang="ru-RU" sz="5400" b="1" dirty="0" smtClean="0">
                <a:solidFill>
                  <a:srgbClr val="DC2300"/>
                </a:solidFill>
              </a:rPr>
              <a:t>.</a:t>
            </a:r>
            <a:endParaRPr lang="ru-RU" sz="5400" b="1" dirty="0">
              <a:solidFill>
                <a:srgbClr val="DC2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2984"/>
          </a:xfrm>
        </p:spPr>
        <p:txBody>
          <a:bodyPr>
            <a:normAutofit/>
          </a:bodyPr>
          <a:lstStyle/>
          <a:p>
            <a:pPr algn="ctr"/>
            <a:r>
              <a:rPr lang="tt-RU" sz="5400" u="sng" dirty="0" smtClean="0">
                <a:solidFill>
                  <a:srgbClr val="FF0000"/>
                </a:solidFill>
              </a:rPr>
              <a:t>Дуслыкта-көч!</a:t>
            </a:r>
            <a:endParaRPr lang="ru-RU" sz="5400" u="sng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1_83z8pe_3rexf_126536_757_adehikpt3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701662">
            <a:off x="5139529" y="2356103"/>
            <a:ext cx="1714512" cy="1709220"/>
          </a:xfrm>
        </p:spPr>
      </p:pic>
      <p:pic>
        <p:nvPicPr>
          <p:cNvPr id="8" name="Рисунок 7" descr="0_a85_dc000ef3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40002">
            <a:off x="-261769" y="2375896"/>
            <a:ext cx="1960638" cy="2137158"/>
          </a:xfrm>
          <a:prstGeom prst="rect">
            <a:avLst/>
          </a:prstGeom>
        </p:spPr>
      </p:pic>
      <p:pic>
        <p:nvPicPr>
          <p:cNvPr id="9" name="Рисунок 8" descr="8e25735d55d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786058"/>
            <a:ext cx="3333750" cy="2428893"/>
          </a:xfrm>
          <a:prstGeom prst="rect">
            <a:avLst/>
          </a:prstGeom>
        </p:spPr>
      </p:pic>
      <p:pic>
        <p:nvPicPr>
          <p:cNvPr id="10" name="Рисунок 9" descr="48595929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37" y="4165538"/>
            <a:ext cx="1684179" cy="1310630"/>
          </a:xfrm>
          <a:prstGeom prst="rect">
            <a:avLst/>
          </a:prstGeom>
        </p:spPr>
      </p:pic>
      <p:pic>
        <p:nvPicPr>
          <p:cNvPr id="11" name="Рисунок 10" descr="0_ea71_544e2568_X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279310">
            <a:off x="6288299" y="440311"/>
            <a:ext cx="1975389" cy="1613488"/>
          </a:xfrm>
          <a:prstGeom prst="rect">
            <a:avLst/>
          </a:prstGeom>
        </p:spPr>
      </p:pic>
      <p:pic>
        <p:nvPicPr>
          <p:cNvPr id="12" name="Рисунок 11" descr="0_3a3_38801887_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5072074"/>
            <a:ext cx="2379940" cy="1564543"/>
          </a:xfrm>
          <a:prstGeom prst="rect">
            <a:avLst/>
          </a:prstGeom>
        </p:spPr>
      </p:pic>
      <p:pic>
        <p:nvPicPr>
          <p:cNvPr id="13" name="Рисунок 12" descr="0_a7e_817934cb_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105452">
            <a:off x="5997853" y="1997371"/>
            <a:ext cx="1336542" cy="1336256"/>
          </a:xfrm>
          <a:prstGeom prst="rect">
            <a:avLst/>
          </a:prstGeom>
        </p:spPr>
      </p:pic>
      <p:pic>
        <p:nvPicPr>
          <p:cNvPr id="14" name="Рисунок 13" descr="0_ea71_544e2568_X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95869">
            <a:off x="-275579" y="414736"/>
            <a:ext cx="2116113" cy="1710723"/>
          </a:xfrm>
          <a:prstGeom prst="rect">
            <a:avLst/>
          </a:prstGeom>
        </p:spPr>
      </p:pic>
      <p:pic>
        <p:nvPicPr>
          <p:cNvPr id="15" name="Рисунок 14" descr="0_2bad_b22e6739_L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486262">
            <a:off x="344323" y="5106014"/>
            <a:ext cx="1624262" cy="2000264"/>
          </a:xfrm>
          <a:prstGeom prst="rect">
            <a:avLst/>
          </a:prstGeom>
        </p:spPr>
      </p:pic>
      <p:pic>
        <p:nvPicPr>
          <p:cNvPr id="17" name="Рисунок 16" descr="0_ea71_544e2568_X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28582">
            <a:off x="2981129" y="4224400"/>
            <a:ext cx="2352675" cy="2105025"/>
          </a:xfrm>
          <a:prstGeom prst="rect">
            <a:avLst/>
          </a:prstGeom>
        </p:spPr>
      </p:pic>
      <p:pic>
        <p:nvPicPr>
          <p:cNvPr id="18" name="Рисунок 17" descr="0_a7e_817934cb_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67418">
            <a:off x="779953" y="1837078"/>
            <a:ext cx="1269266" cy="1373771"/>
          </a:xfrm>
          <a:prstGeom prst="rect">
            <a:avLst/>
          </a:prstGeom>
        </p:spPr>
      </p:pic>
      <p:pic>
        <p:nvPicPr>
          <p:cNvPr id="19" name="Рисунок 18" descr="8e25735d55d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928670"/>
            <a:ext cx="2286016" cy="2214578"/>
          </a:xfrm>
          <a:prstGeom prst="rect">
            <a:avLst/>
          </a:prstGeom>
        </p:spPr>
      </p:pic>
      <p:pic>
        <p:nvPicPr>
          <p:cNvPr id="20" name="Рисунок 19" descr="8e25735d55d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928670"/>
            <a:ext cx="2214578" cy="2357454"/>
          </a:xfrm>
          <a:prstGeom prst="rect">
            <a:avLst/>
          </a:prstGeom>
        </p:spPr>
      </p:pic>
      <p:pic>
        <p:nvPicPr>
          <p:cNvPr id="21" name="Рисунок 20" descr="5c3e59e8ce59736e8c97ab8343fa61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7553" y="1214422"/>
            <a:ext cx="1785951" cy="2214578"/>
          </a:xfrm>
          <a:prstGeom prst="rect">
            <a:avLst/>
          </a:prstGeom>
        </p:spPr>
      </p:pic>
      <p:pic>
        <p:nvPicPr>
          <p:cNvPr id="22" name="Содержимое 5" descr="21_83z8pe_3rexf_126536_757_adehikpt3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78733">
            <a:off x="1620548" y="2337230"/>
            <a:ext cx="1635664" cy="1630616"/>
          </a:xfrm>
          <a:prstGeom prst="rect">
            <a:avLst/>
          </a:prstGeom>
        </p:spPr>
      </p:pic>
      <p:pic>
        <p:nvPicPr>
          <p:cNvPr id="23" name="Рисунок 22" descr="0_2bad_b22e6739_L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51360" flipH="1">
            <a:off x="6199624" y="4996189"/>
            <a:ext cx="1818286" cy="2000264"/>
          </a:xfrm>
          <a:prstGeom prst="rect">
            <a:avLst/>
          </a:prstGeom>
        </p:spPr>
      </p:pic>
      <p:pic>
        <p:nvPicPr>
          <p:cNvPr id="24" name="Рисунок 23" descr="0_3a3_38801887_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5072074"/>
            <a:ext cx="2379940" cy="1564543"/>
          </a:xfrm>
          <a:prstGeom prst="rect">
            <a:avLst/>
          </a:prstGeom>
        </p:spPr>
      </p:pic>
      <p:pic>
        <p:nvPicPr>
          <p:cNvPr id="25" name="Рисунок 24" descr="48595929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071942"/>
            <a:ext cx="1684179" cy="1310630"/>
          </a:xfrm>
          <a:prstGeom prst="rect">
            <a:avLst/>
          </a:prstGeom>
        </p:spPr>
      </p:pic>
      <p:pic>
        <p:nvPicPr>
          <p:cNvPr id="26" name="Рисунок 25" descr="0_a85_dc000ef3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262324">
            <a:off x="6429014" y="2556183"/>
            <a:ext cx="1960638" cy="1828473"/>
          </a:xfrm>
          <a:prstGeom prst="rect">
            <a:avLst/>
          </a:prstGeom>
        </p:spPr>
      </p:pic>
      <p:pic>
        <p:nvPicPr>
          <p:cNvPr id="27" name="Рисунок 26" descr="0_a7e_817934cb_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105452">
            <a:off x="5577055" y="3934063"/>
            <a:ext cx="1336542" cy="1336256"/>
          </a:xfrm>
          <a:prstGeom prst="rect">
            <a:avLst/>
          </a:prstGeom>
        </p:spPr>
      </p:pic>
      <p:pic>
        <p:nvPicPr>
          <p:cNvPr id="28" name="Рисунок 27" descr="0_a7e_817934cb_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6539">
            <a:off x="1433652" y="3862625"/>
            <a:ext cx="1336542" cy="1336256"/>
          </a:xfrm>
          <a:prstGeom prst="rect">
            <a:avLst/>
          </a:prstGeom>
        </p:spPr>
      </p:pic>
      <p:pic>
        <p:nvPicPr>
          <p:cNvPr id="29" name="Рисунок 28" descr="0_ea71_544e2568_X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99047">
            <a:off x="4732825" y="6086551"/>
            <a:ext cx="846964" cy="874986"/>
          </a:xfrm>
          <a:prstGeom prst="rect">
            <a:avLst/>
          </a:prstGeom>
        </p:spPr>
      </p:pic>
      <p:pic>
        <p:nvPicPr>
          <p:cNvPr id="30" name="Рисунок 29" descr="0_ea71_544e2568_X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68189">
            <a:off x="2722671" y="5917514"/>
            <a:ext cx="810370" cy="1033493"/>
          </a:xfrm>
          <a:prstGeom prst="rect">
            <a:avLst/>
          </a:prstGeom>
        </p:spPr>
      </p:pic>
      <p:pic>
        <p:nvPicPr>
          <p:cNvPr id="31" name="Рисунок 30" descr="0_ea71_544e2568_X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94787">
            <a:off x="4919732" y="3619939"/>
            <a:ext cx="1121459" cy="967152"/>
          </a:xfrm>
          <a:prstGeom prst="rect">
            <a:avLst/>
          </a:prstGeom>
        </p:spPr>
      </p:pic>
      <p:pic>
        <p:nvPicPr>
          <p:cNvPr id="32" name="Рисунок 31" descr="0_ea71_544e2568_X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15043">
            <a:off x="2239187" y="3692547"/>
            <a:ext cx="1033833" cy="868936"/>
          </a:xfrm>
          <a:prstGeom prst="rect">
            <a:avLst/>
          </a:prstGeom>
        </p:spPr>
      </p:pic>
      <p:pic>
        <p:nvPicPr>
          <p:cNvPr id="33" name="Рисунок 32" descr="0_a7e_817934cb_M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282813">
            <a:off x="3715727" y="6140074"/>
            <a:ext cx="998414" cy="71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"/>
          <p:cNvSpPr>
            <a:spLocks noChangeArrowheads="1" noChangeShapeType="1" noTextEdit="1"/>
          </p:cNvSpPr>
          <p:nvPr/>
        </p:nvSpPr>
        <p:spPr bwMode="auto">
          <a:xfrm>
            <a:off x="1468800" y="162737"/>
            <a:ext cx="6694560" cy="1306217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Inflate">
              <a:avLst>
                <a:gd name="adj" fmla="val 21528"/>
              </a:avLst>
            </a:prstTxWarp>
          </a:bodyPr>
          <a:lstStyle/>
          <a:p>
            <a:pPr algn="ctr"/>
            <a:r>
              <a:rPr lang="ru-RU" sz="33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Алмашлыкларның ясалышы</a:t>
            </a:r>
            <a:r>
              <a:rPr lang="ru-RU" sz="33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 </a:t>
            </a:r>
          </a:p>
        </p:txBody>
      </p:sp>
      <p:sp>
        <p:nvSpPr>
          <p:cNvPr id="3075" name="Oval 2"/>
          <p:cNvSpPr>
            <a:spLocks noChangeArrowheads="1"/>
          </p:cNvSpPr>
          <p:nvPr/>
        </p:nvSpPr>
        <p:spPr bwMode="auto">
          <a:xfrm>
            <a:off x="326363" y="1273297"/>
            <a:ext cx="3723097" cy="1698432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63220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400" b="1" i="1" dirty="0" err="1">
                <a:solidFill>
                  <a:srgbClr val="DC2300"/>
                </a:solidFill>
              </a:rPr>
              <a:t>Тамыр</a:t>
            </a:r>
            <a:r>
              <a:rPr lang="ru-RU" sz="2400" b="1" i="1" dirty="0">
                <a:solidFill>
                  <a:srgbClr val="DC2300"/>
                </a:solidFill>
              </a:rPr>
              <a:t>: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400" b="1" dirty="0" err="1">
                <a:solidFill>
                  <a:srgbClr val="000000"/>
                </a:solidFill>
              </a:rPr>
              <a:t>мин,син,ул.бу</a:t>
            </a:r>
            <a:r>
              <a:rPr lang="ru-RU" sz="2400" b="1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400" b="1" dirty="0" err="1">
                <a:solidFill>
                  <a:srgbClr val="000000"/>
                </a:solidFill>
              </a:rPr>
              <a:t>кем,үз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076" name="Oval 3"/>
          <p:cNvSpPr>
            <a:spLocks noChangeArrowheads="1"/>
          </p:cNvSpPr>
          <p:nvPr/>
        </p:nvSpPr>
        <p:spPr bwMode="auto">
          <a:xfrm>
            <a:off x="5159858" y="1665243"/>
            <a:ext cx="2743335" cy="1763758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63220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ru-RU" sz="2400" b="1" i="1" dirty="0" err="1">
                <a:solidFill>
                  <a:srgbClr val="DC2300"/>
                </a:solidFill>
              </a:rPr>
              <a:t>Парлы</a:t>
            </a:r>
            <a:r>
              <a:rPr lang="ru-RU" sz="2000" b="1" i="1" dirty="0">
                <a:solidFill>
                  <a:srgbClr val="DC2300"/>
                </a:solidFill>
              </a:rPr>
              <a:t>:</a:t>
            </a: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Теге-бу</a:t>
            </a:r>
            <a:r>
              <a:rPr lang="ru-RU" sz="2000" b="1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андый-мондый</a:t>
            </a:r>
            <a:r>
              <a:rPr lang="ru-RU" sz="2000" b="1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тегендә-монда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077" name="Oval 4"/>
          <p:cNvSpPr>
            <a:spLocks noChangeArrowheads="1"/>
          </p:cNvSpPr>
          <p:nvPr/>
        </p:nvSpPr>
        <p:spPr bwMode="auto">
          <a:xfrm>
            <a:off x="587633" y="4474190"/>
            <a:ext cx="2939287" cy="2221074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63220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000" b="1" i="1" dirty="0" err="1" smtClean="0">
                <a:solidFill>
                  <a:srgbClr val="DC2300"/>
                </a:solidFill>
              </a:rPr>
              <a:t>Кушымча</a:t>
            </a:r>
            <a:r>
              <a:rPr lang="ru-RU" sz="2000" b="1" i="1" dirty="0" smtClean="0">
                <a:solidFill>
                  <a:srgbClr val="DC2300"/>
                </a:solidFill>
              </a:rPr>
              <a:t> </a:t>
            </a:r>
            <a:r>
              <a:rPr lang="ru-RU" sz="2000" b="1" i="1" dirty="0" err="1" smtClean="0">
                <a:solidFill>
                  <a:srgbClr val="DC2300"/>
                </a:solidFill>
              </a:rPr>
              <a:t>өстәлү</a:t>
            </a:r>
            <a:endParaRPr lang="ru-RU" sz="2000" b="1" i="1" dirty="0" smtClean="0">
              <a:solidFill>
                <a:srgbClr val="DC23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000" b="1" i="1" dirty="0" smtClean="0">
                <a:solidFill>
                  <a:srgbClr val="DC2300"/>
                </a:solidFill>
              </a:rPr>
              <a:t> </a:t>
            </a:r>
            <a:r>
              <a:rPr lang="ru-RU" sz="2000" b="1" i="1" dirty="0" err="1" smtClean="0">
                <a:solidFill>
                  <a:srgbClr val="DC2300"/>
                </a:solidFill>
              </a:rPr>
              <a:t>белән ясалган</a:t>
            </a:r>
            <a:r>
              <a:rPr lang="ru-RU" sz="2000" b="1" i="1" dirty="0" smtClean="0">
                <a:solidFill>
                  <a:srgbClr val="DC2300"/>
                </a:solidFill>
              </a:rPr>
              <a:t>(</a:t>
            </a:r>
            <a:r>
              <a:rPr lang="ru-RU" sz="2000" b="1" i="1" dirty="0" err="1" smtClean="0">
                <a:solidFill>
                  <a:srgbClr val="DC2300"/>
                </a:solidFill>
              </a:rPr>
              <a:t>ясалма</a:t>
            </a:r>
            <a:r>
              <a:rPr lang="ru-RU" sz="2000" b="1" i="1" dirty="0" smtClean="0">
                <a:solidFill>
                  <a:srgbClr val="DC2300"/>
                </a:solidFill>
              </a:rPr>
              <a:t>):</a:t>
            </a:r>
            <a:endParaRPr lang="ru-RU" sz="2000" b="1" i="1" dirty="0">
              <a:solidFill>
                <a:srgbClr val="DC23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400" b="1" dirty="0" err="1">
                <a:solidFill>
                  <a:srgbClr val="000000"/>
                </a:solidFill>
              </a:rPr>
              <a:t>болай,ниндидер</a:t>
            </a:r>
            <a:r>
              <a:rPr lang="ru-RU" sz="2400" b="1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400" b="1" dirty="0" err="1">
                <a:solidFill>
                  <a:srgbClr val="000000"/>
                </a:solidFill>
              </a:rPr>
              <a:t>барлык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4963905" y="4735217"/>
            <a:ext cx="3200557" cy="1960046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63220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400" b="1" i="1" dirty="0" err="1">
                <a:solidFill>
                  <a:srgbClr val="DC2300"/>
                </a:solidFill>
              </a:rPr>
              <a:t>Тезмә:</a:t>
            </a:r>
            <a:endParaRPr lang="ru-RU" sz="2400" b="1" i="1" dirty="0">
              <a:solidFill>
                <a:srgbClr val="DC23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Әллә ни,теләсә </a:t>
            </a:r>
            <a:r>
              <a:rPr lang="ru-RU" sz="2000" b="1" dirty="0">
                <a:solidFill>
                  <a:srgbClr val="000000"/>
                </a:solidFill>
              </a:rPr>
              <a:t>кем,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кайда</a:t>
            </a:r>
            <a:r>
              <a:rPr lang="ru-RU" sz="2000" b="1" dirty="0">
                <a:solidFill>
                  <a:srgbClr val="000000"/>
                </a:solidFill>
              </a:rPr>
              <a:t> да </a:t>
            </a:r>
            <a:r>
              <a:rPr lang="ru-RU" sz="2000" b="1" dirty="0" err="1">
                <a:solidFill>
                  <a:srgbClr val="000000"/>
                </a:solidFill>
              </a:rPr>
              <a:t>булса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079" name="Oval 6"/>
          <p:cNvSpPr>
            <a:spLocks noChangeArrowheads="1"/>
          </p:cNvSpPr>
          <p:nvPr/>
        </p:nvSpPr>
        <p:spPr bwMode="auto">
          <a:xfrm>
            <a:off x="2612475" y="3037053"/>
            <a:ext cx="3200557" cy="209040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63220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400" b="1" i="1" dirty="0" err="1">
                <a:solidFill>
                  <a:srgbClr val="DC2300"/>
                </a:solidFill>
              </a:rPr>
              <a:t>Кушма</a:t>
            </a:r>
            <a:r>
              <a:rPr lang="ru-RU" sz="2400" b="1" i="1" dirty="0">
                <a:solidFill>
                  <a:srgbClr val="DC2300"/>
                </a:solidFill>
              </a:rPr>
              <a:t>: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200" b="1" dirty="0" smtClean="0">
                <a:solidFill>
                  <a:srgbClr val="000000"/>
                </a:solidFill>
              </a:rPr>
              <a:t>Бер</a:t>
            </a:r>
            <a:r>
              <a:rPr lang="en-US" sz="2200" b="1" dirty="0" smtClean="0">
                <a:solidFill>
                  <a:srgbClr val="000000"/>
                </a:solidFill>
              </a:rPr>
              <a:t>+</a:t>
            </a:r>
            <a:r>
              <a:rPr lang="ru-RU" sz="2200" b="1" dirty="0" err="1" smtClean="0">
                <a:solidFill>
                  <a:srgbClr val="000000"/>
                </a:solidFill>
              </a:rPr>
              <a:t>нинди</a:t>
            </a:r>
            <a:r>
              <a:rPr lang="ru-RU" sz="2200" b="1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200" b="1" dirty="0" err="1" smtClean="0">
                <a:solidFill>
                  <a:srgbClr val="000000"/>
                </a:solidFill>
              </a:rPr>
              <a:t>Һәр</a:t>
            </a:r>
            <a:r>
              <a:rPr lang="en-US" sz="2200" b="1" dirty="0" smtClean="0">
                <a:solidFill>
                  <a:srgbClr val="000000"/>
                </a:solidFill>
              </a:rPr>
              <a:t>+</a:t>
            </a:r>
            <a:r>
              <a:rPr lang="ru-RU" sz="2200" b="1" dirty="0" err="1" smtClean="0">
                <a:solidFill>
                  <a:srgbClr val="000000"/>
                </a:solidFill>
              </a:rPr>
              <a:t>вакыт</a:t>
            </a:r>
            <a:r>
              <a:rPr lang="ru-RU" sz="2200" b="1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200" b="1" dirty="0" err="1" smtClean="0">
                <a:solidFill>
                  <a:srgbClr val="000000"/>
                </a:solidFill>
              </a:rPr>
              <a:t>Һич</a:t>
            </a:r>
            <a:r>
              <a:rPr lang="en-US" sz="2200" b="1" dirty="0" smtClean="0">
                <a:solidFill>
                  <a:srgbClr val="000000"/>
                </a:solidFill>
              </a:rPr>
              <a:t>+</a:t>
            </a:r>
            <a:r>
              <a:rPr lang="ru-RU" sz="2200" b="1" dirty="0" err="1" smtClean="0">
                <a:solidFill>
                  <a:srgbClr val="000000"/>
                </a:solidFill>
              </a:rPr>
              <a:t>бер</a:t>
            </a:r>
            <a:r>
              <a:rPr lang="ru-RU" sz="2200" b="1" dirty="0">
                <a:solidFill>
                  <a:srgbClr val="000000"/>
                </a:solidFill>
              </a:rPr>
              <a:t>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6998" y="-172233"/>
            <a:ext cx="7184925" cy="24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29452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29452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Тамыр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алмашлыклар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t-RU" sz="33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мин,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шул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кем, ни,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ник,сез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үз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 smtClean="0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326362" y="1055601"/>
            <a:ext cx="8638126" cy="46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/>
            <a:endParaRPr lang="ru-RU" sz="33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29452"/>
            <a:endParaRPr lang="ru-RU" sz="33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29452"/>
            <a:endParaRPr lang="ru-RU" sz="33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29452"/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Ясалма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алмашлыклар</a:t>
            </a:r>
            <a:r>
              <a:rPr lang="ru-RU" sz="3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3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-ча/-чә, 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дый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</a:p>
          <a:p>
            <a:pPr defTabSz="829452"/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-дыр/-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-лык/-лек, -лай</a:t>
            </a:r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ләй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кушымчалары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белән ясала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бар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ни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чә,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лык,,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теген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нин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нин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лай, теге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ләй, һ.б.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61046" y="359230"/>
            <a:ext cx="7838099" cy="193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Кушма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алмашлыклар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ике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тамыр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сүз кушылып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языла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бер+кем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кай+бер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һәр+кайсы, һич+кайчан.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b="1" dirty="0" smtClean="0"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61045" y="821157"/>
            <a:ext cx="7772783" cy="34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/>
            <a:endParaRPr lang="ru-RU" sz="33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29452"/>
            <a:endParaRPr lang="ru-RU" sz="33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29452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defTabSz="829452"/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Парлы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алмашлыклар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сызыкча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аша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язылалар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ул-бу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андый-мондый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алай-болай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тегене-моны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4000" b="1" dirty="0" smtClean="0"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1681" y="2447090"/>
            <a:ext cx="7315559" cy="34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endParaRPr lang="ru-RU" sz="33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endParaRPr lang="ru-RU" sz="33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endParaRPr lang="ru-RU" sz="33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Тезмә алмашлыклар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аерым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языла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әллә кем,әллә кайда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теләсә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кем, кем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дә булса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40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tbalashova.ru/wp-content/uploads/2016/10/blogger-image-728990748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832348"/>
            <a:ext cx="7226002" cy="552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99592" y="1076856"/>
            <a:ext cx="791781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Тамыр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мин,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без,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Ясалма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ниндидер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кайсыдыр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барлык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Кушма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һәрвакыт,һичкайчан,беркем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Парлы: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андый-мондый,теге-бу,алай-болай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Тезмә: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теләсә кем,әллә кайсы,әллә нинди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1221</TotalTime>
  <Words>334</Words>
  <Application>Microsoft Office PowerPoint</Application>
  <PresentationFormat>Экран (4:3)</PresentationFormat>
  <Paragraphs>79</Paragraphs>
  <Slides>16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Дуслыкта-көч!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Дуссыз кеше тамырсыз агач кебек.  </vt:lpstr>
      <vt:lpstr>Уңыш агачы</vt:lpstr>
      <vt:lpstr>Слайд 15</vt:lpstr>
      <vt:lpstr>   ИГЪТИБАРЫГЫЗ ӨЧЕН РӘХМӘТ!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1</cp:lastModifiedBy>
  <cp:revision>62</cp:revision>
  <dcterms:created xsi:type="dcterms:W3CDTF">2012-12-08T19:53:45Z</dcterms:created>
  <dcterms:modified xsi:type="dcterms:W3CDTF">2022-03-01T14:48:51Z</dcterms:modified>
</cp:coreProperties>
</file>